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8" r:id="rId4"/>
    <p:sldId id="258" r:id="rId5"/>
    <p:sldId id="259" r:id="rId6"/>
    <p:sldId id="261" r:id="rId7"/>
    <p:sldId id="262" r:id="rId8"/>
    <p:sldId id="263" r:id="rId9"/>
    <p:sldId id="268" r:id="rId10"/>
    <p:sldId id="269" r:id="rId11"/>
    <p:sldId id="276" r:id="rId12"/>
    <p:sldId id="277" r:id="rId13"/>
    <p:sldId id="27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02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A130B-A2E9-4A03-9DDF-135BE562F151}" type="datetimeFigureOut">
              <a:rPr lang="ru-RU" smtClean="0"/>
              <a:pPr/>
              <a:t>22.05.2015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054EB-7E90-476F-82FB-7436340BC7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A130B-A2E9-4A03-9DDF-135BE562F151}" type="datetimeFigureOut">
              <a:rPr lang="ru-RU" smtClean="0"/>
              <a:pPr/>
              <a:t>22.05.2015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054EB-7E90-476F-82FB-7436340BC7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A130B-A2E9-4A03-9DDF-135BE562F151}" type="datetimeFigureOut">
              <a:rPr lang="ru-RU" smtClean="0"/>
              <a:pPr/>
              <a:t>22.05.2015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054EB-7E90-476F-82FB-7436340BC7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A130B-A2E9-4A03-9DDF-135BE562F151}" type="datetimeFigureOut">
              <a:rPr lang="ru-RU" smtClean="0"/>
              <a:pPr/>
              <a:t>22.05.2015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054EB-7E90-476F-82FB-7436340BC7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A130B-A2E9-4A03-9DDF-135BE562F151}" type="datetimeFigureOut">
              <a:rPr lang="ru-RU" smtClean="0"/>
              <a:pPr/>
              <a:t>22.05.2015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054EB-7E90-476F-82FB-7436340BC7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A130B-A2E9-4A03-9DDF-135BE562F151}" type="datetimeFigureOut">
              <a:rPr lang="ru-RU" smtClean="0"/>
              <a:pPr/>
              <a:t>22.05.2015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054EB-7E90-476F-82FB-7436340BC7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A130B-A2E9-4A03-9DDF-135BE562F151}" type="datetimeFigureOut">
              <a:rPr lang="ru-RU" smtClean="0"/>
              <a:pPr/>
              <a:t>22.05.2015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054EB-7E90-476F-82FB-7436340BC7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A130B-A2E9-4A03-9DDF-135BE562F151}" type="datetimeFigureOut">
              <a:rPr lang="ru-RU" smtClean="0"/>
              <a:pPr/>
              <a:t>22.05.2015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054EB-7E90-476F-82FB-7436340BC7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A130B-A2E9-4A03-9DDF-135BE562F151}" type="datetimeFigureOut">
              <a:rPr lang="ru-RU" smtClean="0"/>
              <a:pPr/>
              <a:t>22.05.2015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054EB-7E90-476F-82FB-7436340BC7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A130B-A2E9-4A03-9DDF-135BE562F151}" type="datetimeFigureOut">
              <a:rPr lang="ru-RU" smtClean="0"/>
              <a:pPr/>
              <a:t>22.05.2015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054EB-7E90-476F-82FB-7436340BC7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A130B-A2E9-4A03-9DDF-135BE562F151}" type="datetimeFigureOut">
              <a:rPr lang="ru-RU" smtClean="0"/>
              <a:pPr/>
              <a:t>22.05.2015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054EB-7E90-476F-82FB-7436340BC7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4A130B-A2E9-4A03-9DDF-135BE562F151}" type="datetimeFigureOut">
              <a:rPr lang="ru-RU" smtClean="0"/>
              <a:pPr/>
              <a:t>22.05.2015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054EB-7E90-476F-82FB-7436340BC77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1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80" y="-8587"/>
            <a:ext cx="919168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-47680" y="3554016"/>
            <a:ext cx="9191680" cy="117112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07504" y="3846403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>
                    <a:lumMod val="95000"/>
                  </a:schemeClr>
                </a:solidFill>
              </a:rPr>
              <a:t>РЕГИОНАЛЬНЫЕ ИНФОРМАЦИОННЫЕ СИСТЕМЫ</a:t>
            </a:r>
            <a:endParaRPr lang="ru-RU" sz="32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User\Desktop\Безымянный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603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User\Desktop\Безымянный-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168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3612" y1="61868" x2="13612" y2="61868"/>
                        <a14:foregroundMark x1="45996" y1="45136" x2="45996" y2="45136"/>
                        <a14:backgroundMark x1="11121" y1="76654" x2="11121" y2="76654"/>
                        <a14:backgroundMark x1="84164" y1="62257" x2="84164" y2="622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7923"/>
            <a:ext cx="8316416" cy="3803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59632" y="0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РАЗВИТИЕ  РЕГИОНАЛЬНЫХ  СИСТЕМ</a:t>
            </a:r>
            <a:endParaRPr lang="ru-RU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2512640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четные системы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43808" y="1366953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правленческие системы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08104" y="548680"/>
            <a:ext cx="410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истемы  формирования процессов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12435" y="5085184"/>
            <a:ext cx="28083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/>
              <a:t>мониторинг </a:t>
            </a:r>
            <a:r>
              <a:rPr lang="ru-RU" dirty="0"/>
              <a:t>и </a:t>
            </a:r>
            <a:r>
              <a:rPr lang="ru-RU" dirty="0" smtClean="0"/>
              <a:t>анализ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/>
              <a:t> управленческие </a:t>
            </a:r>
            <a:r>
              <a:rPr lang="ru-RU" dirty="0"/>
              <a:t>решения, 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/>
              <a:t>регуляторы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/>
              <a:t> упреждающий контроль </a:t>
            </a:r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51520" y="5301208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у</a:t>
            </a:r>
            <a:r>
              <a:rPr lang="ru-RU" dirty="0" smtClean="0"/>
              <a:t>чет сведений и публикация сведений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156176" y="5000982"/>
            <a:ext cx="28083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э</a:t>
            </a:r>
            <a:r>
              <a:rPr lang="ru-RU" dirty="0" smtClean="0"/>
              <a:t>лектронный документооборот,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м</a:t>
            </a:r>
            <a:r>
              <a:rPr lang="ru-RU" dirty="0" smtClean="0"/>
              <a:t>ежсистемная интеграция,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с</a:t>
            </a:r>
            <a:r>
              <a:rPr lang="ru-RU" dirty="0" smtClean="0"/>
              <a:t>тандартизация и типизация закупок</a:t>
            </a:r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0058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55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Скругленный прямоугольник 1"/>
          <p:cNvSpPr/>
          <p:nvPr/>
        </p:nvSpPr>
        <p:spPr>
          <a:xfrm>
            <a:off x="447072" y="3528304"/>
            <a:ext cx="2592288" cy="648072"/>
          </a:xfrm>
          <a:prstGeom prst="roundRect">
            <a:avLst>
              <a:gd name="adj" fmla="val 2814"/>
            </a:avLst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39552" y="3573016"/>
            <a:ext cx="23762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>
                <a:solidFill>
                  <a:schemeClr val="bg1"/>
                </a:solidFill>
              </a:rPr>
              <a:t>Отраслевые информационные системы</a:t>
            </a:r>
            <a:endParaRPr lang="ru-RU" sz="9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3797382"/>
            <a:ext cx="2499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/>
              <a:t>ЖКХ, </a:t>
            </a:r>
            <a:r>
              <a:rPr lang="ru-RU" sz="1000" dirty="0"/>
              <a:t>с</a:t>
            </a:r>
            <a:r>
              <a:rPr lang="ru-RU" sz="1000" dirty="0" smtClean="0"/>
              <a:t>троительство, образование, медицина</a:t>
            </a:r>
            <a:endParaRPr lang="ru-RU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л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л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User\Desktop\л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2178</TotalTime>
  <Words>49</Words>
  <Application>Microsoft Office PowerPoint</Application>
  <PresentationFormat>Экран (4:3)</PresentationFormat>
  <Paragraphs>15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</cp:lastModifiedBy>
  <cp:revision>21</cp:revision>
  <dcterms:created xsi:type="dcterms:W3CDTF">2015-03-31T17:10:28Z</dcterms:created>
  <dcterms:modified xsi:type="dcterms:W3CDTF">2015-05-22T04:00:10Z</dcterms:modified>
</cp:coreProperties>
</file>